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AD7A4-553A-4D05-8F64-6E60AF4FE660}" type="datetimeFigureOut">
              <a:rPr lang="sk-SK" smtClean="0"/>
              <a:t>23. 9. 2023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5175D-3C76-49B9-81EB-A379B872008A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Conditionals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Podmínkové věty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0 </a:t>
            </a:r>
            <a:r>
              <a:rPr lang="cs-CZ" dirty="0" err="1" smtClean="0"/>
              <a:t>conditional</a:t>
            </a:r>
            <a:endParaRPr lang="cs-CZ" dirty="0" smtClean="0"/>
          </a:p>
          <a:p>
            <a:pPr algn="ctr"/>
            <a:r>
              <a:rPr lang="cs-CZ" dirty="0" smtClean="0"/>
              <a:t>1 </a:t>
            </a:r>
            <a:r>
              <a:rPr lang="cs-CZ" dirty="0" err="1" smtClean="0"/>
              <a:t>conditional</a:t>
            </a:r>
            <a:endParaRPr lang="cs-CZ" dirty="0" smtClean="0"/>
          </a:p>
          <a:p>
            <a:pPr algn="ctr"/>
            <a:r>
              <a:rPr lang="cs-CZ" dirty="0" smtClean="0"/>
              <a:t>2 </a:t>
            </a:r>
            <a:r>
              <a:rPr lang="cs-CZ" dirty="0" err="1" smtClean="0"/>
              <a:t>conditional</a:t>
            </a:r>
            <a:endParaRPr lang="cs-CZ" dirty="0" smtClean="0"/>
          </a:p>
          <a:p>
            <a:pPr algn="ctr"/>
            <a:r>
              <a:rPr lang="cs-CZ" dirty="0" smtClean="0"/>
              <a:t>3 </a:t>
            </a:r>
            <a:r>
              <a:rPr lang="cs-CZ" dirty="0" err="1" smtClean="0"/>
              <a:t>conditional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0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conditional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present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simple</a:t>
            </a:r>
            <a:r>
              <a:rPr lang="cs-CZ" dirty="0" smtClean="0"/>
              <a:t>),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present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simple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Basic </a:t>
            </a:r>
            <a:r>
              <a:rPr lang="cs-CZ" dirty="0" err="1" smtClean="0"/>
              <a:t>truths</a:t>
            </a:r>
            <a:r>
              <a:rPr lang="cs-CZ" dirty="0" smtClean="0"/>
              <a:t>,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true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If</a:t>
            </a:r>
            <a:r>
              <a:rPr lang="cs-CZ" dirty="0" smtClean="0"/>
              <a:t> I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go</a:t>
            </a:r>
            <a:r>
              <a:rPr lang="cs-CZ" dirty="0" smtClean="0"/>
              <a:t> to </a:t>
            </a:r>
            <a:r>
              <a:rPr lang="cs-CZ" dirty="0" err="1" smtClean="0"/>
              <a:t>bed</a:t>
            </a:r>
            <a:r>
              <a:rPr lang="cs-CZ" dirty="0" smtClean="0"/>
              <a:t> </a:t>
            </a:r>
            <a:r>
              <a:rPr lang="cs-CZ" dirty="0" err="1" smtClean="0"/>
              <a:t>late</a:t>
            </a:r>
            <a:r>
              <a:rPr lang="cs-CZ" dirty="0" smtClean="0"/>
              <a:t>, I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tired</a:t>
            </a:r>
            <a:r>
              <a:rPr lang="cs-CZ" dirty="0" smtClean="0"/>
              <a:t>. </a:t>
            </a:r>
            <a:endParaRPr lang="sk-SK" dirty="0"/>
          </a:p>
          <a:p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Present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simple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happens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-</a:t>
            </a:r>
            <a:r>
              <a:rPr lang="cs-CZ" dirty="0" err="1" smtClean="0"/>
              <a:t>If</a:t>
            </a:r>
            <a:r>
              <a:rPr lang="cs-CZ" dirty="0" smtClean="0"/>
              <a:t> 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tired</a:t>
            </a:r>
            <a:r>
              <a:rPr lang="cs-CZ" dirty="0" smtClean="0"/>
              <a:t>, I go to </a:t>
            </a:r>
            <a:r>
              <a:rPr lang="cs-CZ" dirty="0" err="1" smtClean="0"/>
              <a:t>bed</a:t>
            </a:r>
            <a:r>
              <a:rPr lang="cs-CZ" dirty="0" smtClean="0"/>
              <a:t>. 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If</a:t>
            </a:r>
            <a:r>
              <a:rPr lang="cs-CZ" dirty="0" smtClean="0"/>
              <a:t> 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nervous</a:t>
            </a:r>
            <a:r>
              <a:rPr lang="cs-CZ" dirty="0" smtClean="0"/>
              <a:t>, I </a:t>
            </a:r>
            <a:r>
              <a:rPr lang="cs-CZ" dirty="0" err="1" smtClean="0"/>
              <a:t>draw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.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1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conditional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), </a:t>
            </a:r>
            <a:r>
              <a:rPr lang="cs-CZ" dirty="0" err="1" smtClean="0"/>
              <a:t>will</a:t>
            </a:r>
            <a:endParaRPr lang="cs-CZ" dirty="0" smtClean="0"/>
          </a:p>
          <a:p>
            <a:r>
              <a:rPr lang="cs-CZ" dirty="0" err="1" smtClean="0"/>
              <a:t>Will</a:t>
            </a:r>
            <a:r>
              <a:rPr lang="cs-CZ" dirty="0" smtClean="0"/>
              <a:t>, </a:t>
            </a:r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future</a:t>
            </a:r>
            <a:endParaRPr lang="cs-CZ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dirty="0" smtClean="0"/>
              <a:t>- </a:t>
            </a:r>
            <a:r>
              <a:rPr lang="cs-CZ" dirty="0" err="1" smtClean="0"/>
              <a:t>If</a:t>
            </a:r>
            <a:r>
              <a:rPr lang="cs-CZ" dirty="0" smtClean="0"/>
              <a:t> I go to London, I </a:t>
            </a:r>
            <a:r>
              <a:rPr lang="cs-CZ" dirty="0" err="1" smtClean="0"/>
              <a:t>will</a:t>
            </a:r>
            <a:r>
              <a:rPr lang="cs-CZ" dirty="0" smtClean="0"/>
              <a:t> visit museum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arts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doesn</a:t>
            </a:r>
            <a:r>
              <a:rPr lang="cs-CZ" dirty="0" smtClean="0"/>
              <a:t>‘t </a:t>
            </a:r>
            <a:r>
              <a:rPr lang="cs-CZ" dirty="0" err="1" smtClean="0"/>
              <a:t>rain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, I </a:t>
            </a:r>
            <a:r>
              <a:rPr lang="cs-CZ" dirty="0" err="1" smtClean="0"/>
              <a:t>will</a:t>
            </a:r>
            <a:r>
              <a:rPr lang="cs-CZ" dirty="0" smtClean="0"/>
              <a:t> go on a </a:t>
            </a:r>
            <a:r>
              <a:rPr lang="cs-CZ" dirty="0" err="1" smtClean="0"/>
              <a:t>bike</a:t>
            </a:r>
            <a:r>
              <a:rPr lang="cs-CZ" dirty="0" smtClean="0"/>
              <a:t> </a:t>
            </a:r>
            <a:r>
              <a:rPr lang="cs-CZ" dirty="0" err="1" smtClean="0"/>
              <a:t>trip</a:t>
            </a:r>
            <a:r>
              <a:rPr lang="cs-CZ" dirty="0" smtClean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2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conditional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If</a:t>
            </a:r>
            <a:r>
              <a:rPr lang="cs-CZ" dirty="0" smtClean="0"/>
              <a:t> (past </a:t>
            </a:r>
            <a:r>
              <a:rPr lang="cs-CZ" dirty="0" err="1" smtClean="0"/>
              <a:t>simple</a:t>
            </a:r>
            <a:r>
              <a:rPr lang="cs-CZ" dirty="0" smtClean="0"/>
              <a:t>), </a:t>
            </a:r>
            <a:r>
              <a:rPr lang="cs-CZ" dirty="0" err="1" smtClean="0"/>
              <a:t>would</a:t>
            </a:r>
            <a:endParaRPr lang="cs-CZ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unreal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dirty="0" err="1" smtClean="0"/>
              <a:t>If</a:t>
            </a:r>
            <a:r>
              <a:rPr lang="cs-CZ" dirty="0" smtClean="0"/>
              <a:t> I </a:t>
            </a:r>
            <a:r>
              <a:rPr lang="cs-CZ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were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, I </a:t>
            </a:r>
            <a:r>
              <a:rPr lang="cs-CZ" dirty="0" err="1" smtClean="0"/>
              <a:t>would</a:t>
            </a:r>
            <a:r>
              <a:rPr lang="cs-CZ" dirty="0" smtClean="0"/>
              <a:t> do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differently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If</a:t>
            </a:r>
            <a:r>
              <a:rPr lang="cs-CZ" dirty="0" smtClean="0"/>
              <a:t> I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younger</a:t>
            </a:r>
            <a:r>
              <a:rPr lang="cs-CZ" dirty="0" smtClean="0"/>
              <a:t>, I </a:t>
            </a:r>
            <a:r>
              <a:rPr lang="cs-CZ" dirty="0" err="1" smtClean="0"/>
              <a:t>would</a:t>
            </a:r>
            <a:r>
              <a:rPr lang="cs-CZ" dirty="0" smtClean="0"/>
              <a:t> study astronomy. 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weren</a:t>
            </a:r>
            <a:r>
              <a:rPr lang="cs-CZ" dirty="0" smtClean="0"/>
              <a:t>‘t my </a:t>
            </a:r>
            <a:r>
              <a:rPr lang="cs-CZ" dirty="0" err="1" smtClean="0"/>
              <a:t>brother</a:t>
            </a:r>
            <a:r>
              <a:rPr lang="cs-CZ" dirty="0" smtClean="0"/>
              <a:t>, I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kick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 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3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conditional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If</a:t>
            </a:r>
            <a:r>
              <a:rPr lang="cs-CZ" dirty="0" smtClean="0"/>
              <a:t> past </a:t>
            </a:r>
            <a:r>
              <a:rPr lang="cs-CZ" dirty="0" err="1" smtClean="0"/>
              <a:t>perfect</a:t>
            </a:r>
            <a:r>
              <a:rPr lang="cs-CZ" dirty="0" smtClean="0"/>
              <a:t> (had+ past </a:t>
            </a:r>
            <a:r>
              <a:rPr lang="cs-CZ" dirty="0" err="1" smtClean="0"/>
              <a:t>participle</a:t>
            </a:r>
            <a:r>
              <a:rPr lang="cs-CZ" dirty="0" smtClean="0"/>
              <a:t>),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+ past </a:t>
            </a:r>
            <a:r>
              <a:rPr lang="cs-CZ" dirty="0" err="1" smtClean="0"/>
              <a:t>participle</a:t>
            </a:r>
            <a:endParaRPr lang="cs-CZ" dirty="0" smtClean="0"/>
          </a:p>
          <a:p>
            <a:r>
              <a:rPr lang="cs-CZ" dirty="0" err="1" smtClean="0"/>
              <a:t>Unreal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,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past</a:t>
            </a:r>
            <a:r>
              <a:rPr lang="cs-CZ" dirty="0" smtClean="0"/>
              <a:t>.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‘t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past. 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If</a:t>
            </a:r>
            <a:r>
              <a:rPr lang="cs-CZ" dirty="0" smtClean="0"/>
              <a:t> I had </a:t>
            </a:r>
            <a:r>
              <a:rPr lang="cs-CZ" dirty="0" err="1" smtClean="0"/>
              <a:t>studied</a:t>
            </a:r>
            <a:r>
              <a:rPr lang="cs-CZ" dirty="0" smtClean="0"/>
              <a:t> </a:t>
            </a:r>
            <a:r>
              <a:rPr lang="cs-CZ" dirty="0" err="1" smtClean="0"/>
              <a:t>harder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, I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a </a:t>
            </a:r>
            <a:r>
              <a:rPr lang="cs-CZ" dirty="0" err="1" smtClean="0"/>
              <a:t>doctor</a:t>
            </a:r>
            <a:r>
              <a:rPr lang="cs-CZ" dirty="0" smtClean="0"/>
              <a:t>. 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If</a:t>
            </a:r>
            <a:r>
              <a:rPr lang="cs-CZ" dirty="0" smtClean="0"/>
              <a:t> I had </a:t>
            </a:r>
            <a:r>
              <a:rPr lang="cs-CZ" dirty="0" err="1" smtClean="0"/>
              <a:t>known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here</a:t>
            </a:r>
            <a:r>
              <a:rPr lang="cs-CZ" dirty="0" smtClean="0"/>
              <a:t>, I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invited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 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4501</TotalTime>
  <Words>234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Conditionals</vt:lpstr>
      <vt:lpstr>Snímek 2</vt:lpstr>
      <vt:lpstr>0 conditional</vt:lpstr>
      <vt:lpstr>1 conditional</vt:lpstr>
      <vt:lpstr>2 conditional</vt:lpstr>
      <vt:lpstr>3 conditional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Conditionals</dc:title>
  <dc:creator>Zuzka</dc:creator>
  <cp:lastModifiedBy>Zuzka</cp:lastModifiedBy>
  <cp:revision>36</cp:revision>
  <dcterms:created xsi:type="dcterms:W3CDTF">2023-09-23T19:48:12Z</dcterms:created>
  <dcterms:modified xsi:type="dcterms:W3CDTF">2023-09-26T19:08:15Z</dcterms:modified>
</cp:coreProperties>
</file>